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111" d="100"/>
          <a:sy n="111" d="100"/>
        </p:scale>
        <p:origin x="456" y="10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radarChart>
        <c:radarStyle val="filled"/>
        <c:varyColors val="0"/>
        <c:ser>
          <c:idx val="0"/>
          <c:order val="0"/>
          <c:spPr>
            <a:solidFill>
              <a:schemeClr val="bg1"/>
            </a:solidFill>
            <a:ln w="25400">
              <a:noFill/>
            </a:ln>
            <a:effectLst/>
          </c:spPr>
          <c:val>
            <c:numRef>
              <c:f>Berechnung!$A$1:$A$450</c:f>
              <c:numCache>
                <c:formatCode>General</c:formatCode>
                <c:ptCount val="450"/>
                <c:pt idx="0">
                  <c:v>4</c:v>
                </c:pt>
                <c:pt idx="1">
                  <c:v>4</c:v>
                </c:pt>
                <c:pt idx="2">
                  <c:v>4</c:v>
                </c:pt>
                <c:pt idx="3">
                  <c:v>4</c:v>
                </c:pt>
                <c:pt idx="4">
                  <c:v>4</c:v>
                </c:pt>
                <c:pt idx="5">
                  <c:v>4</c:v>
                </c:pt>
                <c:pt idx="6">
                  <c:v>4</c:v>
                </c:pt>
                <c:pt idx="7">
                  <c:v>4</c:v>
                </c:pt>
                <c:pt idx="8">
                  <c:v>4</c:v>
                </c:pt>
                <c:pt idx="9">
                  <c:v>4</c:v>
                </c:pt>
                <c:pt idx="10">
                  <c:v>4</c:v>
                </c:pt>
                <c:pt idx="11">
                  <c:v>4</c:v>
                </c:pt>
                <c:pt idx="12">
                  <c:v>4</c:v>
                </c:pt>
                <c:pt idx="13">
                  <c:v>4</c:v>
                </c:pt>
                <c:pt idx="14">
                  <c:v>0</c:v>
                </c:pt>
                <c:pt idx="15">
                  <c:v>4</c:v>
                </c:pt>
                <c:pt idx="16">
                  <c:v>4</c:v>
                </c:pt>
                <c:pt idx="17">
                  <c:v>4</c:v>
                </c:pt>
                <c:pt idx="18">
                  <c:v>4</c:v>
                </c:pt>
                <c:pt idx="19">
                  <c:v>4</c:v>
                </c:pt>
                <c:pt idx="20">
                  <c:v>4</c:v>
                </c:pt>
                <c:pt idx="21">
                  <c:v>4</c:v>
                </c:pt>
                <c:pt idx="22">
                  <c:v>4</c:v>
                </c:pt>
                <c:pt idx="23">
                  <c:v>4</c:v>
                </c:pt>
                <c:pt idx="24">
                  <c:v>4</c:v>
                </c:pt>
                <c:pt idx="25">
                  <c:v>4</c:v>
                </c:pt>
                <c:pt idx="26">
                  <c:v>4</c:v>
                </c:pt>
                <c:pt idx="27">
                  <c:v>4</c:v>
                </c:pt>
                <c:pt idx="28">
                  <c:v>4</c:v>
                </c:pt>
                <c:pt idx="29">
                  <c:v>0</c:v>
                </c:pt>
                <c:pt idx="30">
                  <c:v>4</c:v>
                </c:pt>
                <c:pt idx="31">
                  <c:v>4</c:v>
                </c:pt>
                <c:pt idx="32">
                  <c:v>4</c:v>
                </c:pt>
                <c:pt idx="33">
                  <c:v>4</c:v>
                </c:pt>
                <c:pt idx="34">
                  <c:v>4</c:v>
                </c:pt>
                <c:pt idx="35">
                  <c:v>4</c:v>
                </c:pt>
                <c:pt idx="36">
                  <c:v>4</c:v>
                </c:pt>
                <c:pt idx="37">
                  <c:v>4</c:v>
                </c:pt>
                <c:pt idx="38">
                  <c:v>4</c:v>
                </c:pt>
                <c:pt idx="39">
                  <c:v>4</c:v>
                </c:pt>
                <c:pt idx="40">
                  <c:v>4</c:v>
                </c:pt>
                <c:pt idx="41">
                  <c:v>4</c:v>
                </c:pt>
                <c:pt idx="42">
                  <c:v>4</c:v>
                </c:pt>
                <c:pt idx="43">
                  <c:v>4</c:v>
                </c:pt>
                <c:pt idx="44">
                  <c:v>0</c:v>
                </c:pt>
                <c:pt idx="45">
                  <c:v>3.5</c:v>
                </c:pt>
                <c:pt idx="46">
                  <c:v>3.5</c:v>
                </c:pt>
                <c:pt idx="47">
                  <c:v>3.5</c:v>
                </c:pt>
                <c:pt idx="48">
                  <c:v>3.5</c:v>
                </c:pt>
                <c:pt idx="49">
                  <c:v>3.5</c:v>
                </c:pt>
                <c:pt idx="50">
                  <c:v>3.5</c:v>
                </c:pt>
                <c:pt idx="51">
                  <c:v>3.5</c:v>
                </c:pt>
                <c:pt idx="52">
                  <c:v>3.5</c:v>
                </c:pt>
                <c:pt idx="53">
                  <c:v>3.5</c:v>
                </c:pt>
                <c:pt idx="54">
                  <c:v>3.5</c:v>
                </c:pt>
                <c:pt idx="55">
                  <c:v>3.5</c:v>
                </c:pt>
                <c:pt idx="56">
                  <c:v>3.5</c:v>
                </c:pt>
                <c:pt idx="57">
                  <c:v>3.5</c:v>
                </c:pt>
                <c:pt idx="58">
                  <c:v>3.5</c:v>
                </c:pt>
                <c:pt idx="59">
                  <c:v>0</c:v>
                </c:pt>
                <c:pt idx="60">
                  <c:v>3</c:v>
                </c:pt>
                <c:pt idx="61">
                  <c:v>3</c:v>
                </c:pt>
                <c:pt idx="62">
                  <c:v>3</c:v>
                </c:pt>
                <c:pt idx="63">
                  <c:v>3</c:v>
                </c:pt>
                <c:pt idx="64">
                  <c:v>3</c:v>
                </c:pt>
                <c:pt idx="65">
                  <c:v>3</c:v>
                </c:pt>
                <c:pt idx="66">
                  <c:v>3</c:v>
                </c:pt>
                <c:pt idx="67">
                  <c:v>3</c:v>
                </c:pt>
                <c:pt idx="68">
                  <c:v>3</c:v>
                </c:pt>
                <c:pt idx="69">
                  <c:v>3</c:v>
                </c:pt>
                <c:pt idx="70">
                  <c:v>3</c:v>
                </c:pt>
                <c:pt idx="71">
                  <c:v>3</c:v>
                </c:pt>
                <c:pt idx="72">
                  <c:v>3</c:v>
                </c:pt>
                <c:pt idx="73">
                  <c:v>3</c:v>
                </c:pt>
                <c:pt idx="74">
                  <c:v>0</c:v>
                </c:pt>
                <c:pt idx="75">
                  <c:v>2</c:v>
                </c:pt>
                <c:pt idx="76">
                  <c:v>2</c:v>
                </c:pt>
                <c:pt idx="77">
                  <c:v>2</c:v>
                </c:pt>
                <c:pt idx="78">
                  <c:v>2</c:v>
                </c:pt>
                <c:pt idx="79">
                  <c:v>2</c:v>
                </c:pt>
                <c:pt idx="80">
                  <c:v>2</c:v>
                </c:pt>
                <c:pt idx="81">
                  <c:v>2</c:v>
                </c:pt>
                <c:pt idx="82">
                  <c:v>2</c:v>
                </c:pt>
                <c:pt idx="83">
                  <c:v>2</c:v>
                </c:pt>
                <c:pt idx="84">
                  <c:v>2</c:v>
                </c:pt>
                <c:pt idx="85">
                  <c:v>2</c:v>
                </c:pt>
                <c:pt idx="86">
                  <c:v>2</c:v>
                </c:pt>
                <c:pt idx="87">
                  <c:v>2</c:v>
                </c:pt>
                <c:pt idx="88">
                  <c:v>2</c:v>
                </c:pt>
                <c:pt idx="89">
                  <c:v>0</c:v>
                </c:pt>
                <c:pt idx="90">
                  <c:v>2</c:v>
                </c:pt>
                <c:pt idx="91">
                  <c:v>2</c:v>
                </c:pt>
                <c:pt idx="92">
                  <c:v>2</c:v>
                </c:pt>
                <c:pt idx="93">
                  <c:v>2</c:v>
                </c:pt>
                <c:pt idx="94">
                  <c:v>2</c:v>
                </c:pt>
                <c:pt idx="95">
                  <c:v>2</c:v>
                </c:pt>
                <c:pt idx="96">
                  <c:v>2</c:v>
                </c:pt>
                <c:pt idx="97">
                  <c:v>2</c:v>
                </c:pt>
                <c:pt idx="98">
                  <c:v>2</c:v>
                </c:pt>
                <c:pt idx="99">
                  <c:v>2</c:v>
                </c:pt>
                <c:pt idx="100">
                  <c:v>2</c:v>
                </c:pt>
                <c:pt idx="101">
                  <c:v>2</c:v>
                </c:pt>
                <c:pt idx="102">
                  <c:v>2</c:v>
                </c:pt>
                <c:pt idx="103">
                  <c:v>2</c:v>
                </c:pt>
                <c:pt idx="104">
                  <c:v>0</c:v>
                </c:pt>
                <c:pt idx="105">
                  <c:v>3.5</c:v>
                </c:pt>
                <c:pt idx="106">
                  <c:v>3.5</c:v>
                </c:pt>
                <c:pt idx="107">
                  <c:v>3.5</c:v>
                </c:pt>
                <c:pt idx="108">
                  <c:v>3.5</c:v>
                </c:pt>
                <c:pt idx="109">
                  <c:v>3.5</c:v>
                </c:pt>
                <c:pt idx="110">
                  <c:v>3.5</c:v>
                </c:pt>
                <c:pt idx="111">
                  <c:v>3.5</c:v>
                </c:pt>
                <c:pt idx="112">
                  <c:v>3.5</c:v>
                </c:pt>
                <c:pt idx="113">
                  <c:v>3.5</c:v>
                </c:pt>
                <c:pt idx="114">
                  <c:v>3.5</c:v>
                </c:pt>
                <c:pt idx="115">
                  <c:v>3.5</c:v>
                </c:pt>
                <c:pt idx="116">
                  <c:v>3.5</c:v>
                </c:pt>
                <c:pt idx="117">
                  <c:v>3.5</c:v>
                </c:pt>
                <c:pt idx="118">
                  <c:v>3.5</c:v>
                </c:pt>
                <c:pt idx="119">
                  <c:v>0</c:v>
                </c:pt>
                <c:pt idx="120">
                  <c:v>3.5</c:v>
                </c:pt>
                <c:pt idx="121">
                  <c:v>3.5</c:v>
                </c:pt>
                <c:pt idx="122">
                  <c:v>3.5</c:v>
                </c:pt>
                <c:pt idx="123">
                  <c:v>3.5</c:v>
                </c:pt>
                <c:pt idx="124">
                  <c:v>3.5</c:v>
                </c:pt>
                <c:pt idx="125">
                  <c:v>3.5</c:v>
                </c:pt>
                <c:pt idx="126">
                  <c:v>3.5</c:v>
                </c:pt>
                <c:pt idx="127">
                  <c:v>3.5</c:v>
                </c:pt>
                <c:pt idx="128">
                  <c:v>3.5</c:v>
                </c:pt>
                <c:pt idx="129">
                  <c:v>3.5</c:v>
                </c:pt>
                <c:pt idx="130">
                  <c:v>3.5</c:v>
                </c:pt>
                <c:pt idx="131">
                  <c:v>3.5</c:v>
                </c:pt>
                <c:pt idx="132">
                  <c:v>3.5</c:v>
                </c:pt>
                <c:pt idx="133">
                  <c:v>3.5</c:v>
                </c:pt>
                <c:pt idx="134">
                  <c:v>0</c:v>
                </c:pt>
                <c:pt idx="135">
                  <c:v>4</c:v>
                </c:pt>
                <c:pt idx="136">
                  <c:v>4</c:v>
                </c:pt>
                <c:pt idx="137">
                  <c:v>4</c:v>
                </c:pt>
                <c:pt idx="138">
                  <c:v>4</c:v>
                </c:pt>
                <c:pt idx="139">
                  <c:v>4</c:v>
                </c:pt>
                <c:pt idx="140">
                  <c:v>4</c:v>
                </c:pt>
                <c:pt idx="141">
                  <c:v>4</c:v>
                </c:pt>
                <c:pt idx="142">
                  <c:v>4</c:v>
                </c:pt>
                <c:pt idx="143">
                  <c:v>4</c:v>
                </c:pt>
                <c:pt idx="144">
                  <c:v>4</c:v>
                </c:pt>
                <c:pt idx="145">
                  <c:v>4</c:v>
                </c:pt>
                <c:pt idx="146">
                  <c:v>4</c:v>
                </c:pt>
                <c:pt idx="147">
                  <c:v>4</c:v>
                </c:pt>
                <c:pt idx="148">
                  <c:v>4</c:v>
                </c:pt>
                <c:pt idx="149">
                  <c:v>0</c:v>
                </c:pt>
                <c:pt idx="150">
                  <c:v>3</c:v>
                </c:pt>
                <c:pt idx="151">
                  <c:v>3</c:v>
                </c:pt>
                <c:pt idx="152">
                  <c:v>3</c:v>
                </c:pt>
                <c:pt idx="153">
                  <c:v>3</c:v>
                </c:pt>
                <c:pt idx="154">
                  <c:v>3</c:v>
                </c:pt>
                <c:pt idx="155">
                  <c:v>3</c:v>
                </c:pt>
                <c:pt idx="156">
                  <c:v>3</c:v>
                </c:pt>
                <c:pt idx="157">
                  <c:v>3</c:v>
                </c:pt>
                <c:pt idx="158">
                  <c:v>3</c:v>
                </c:pt>
                <c:pt idx="159">
                  <c:v>3</c:v>
                </c:pt>
                <c:pt idx="160">
                  <c:v>3</c:v>
                </c:pt>
                <c:pt idx="161">
                  <c:v>3</c:v>
                </c:pt>
                <c:pt idx="162">
                  <c:v>3</c:v>
                </c:pt>
                <c:pt idx="163">
                  <c:v>3</c:v>
                </c:pt>
                <c:pt idx="164">
                  <c:v>0</c:v>
                </c:pt>
                <c:pt idx="165">
                  <c:v>3.5</c:v>
                </c:pt>
                <c:pt idx="166">
                  <c:v>3.5</c:v>
                </c:pt>
                <c:pt idx="167">
                  <c:v>3.5</c:v>
                </c:pt>
                <c:pt idx="168">
                  <c:v>3.5</c:v>
                </c:pt>
                <c:pt idx="169">
                  <c:v>3.5</c:v>
                </c:pt>
                <c:pt idx="170">
                  <c:v>3.5</c:v>
                </c:pt>
                <c:pt idx="171">
                  <c:v>3.5</c:v>
                </c:pt>
                <c:pt idx="172">
                  <c:v>3.5</c:v>
                </c:pt>
                <c:pt idx="173">
                  <c:v>3.5</c:v>
                </c:pt>
                <c:pt idx="174">
                  <c:v>3.5</c:v>
                </c:pt>
                <c:pt idx="175">
                  <c:v>3.5</c:v>
                </c:pt>
                <c:pt idx="176">
                  <c:v>3.5</c:v>
                </c:pt>
                <c:pt idx="177">
                  <c:v>3.5</c:v>
                </c:pt>
                <c:pt idx="178">
                  <c:v>3.5</c:v>
                </c:pt>
                <c:pt idx="179">
                  <c:v>0</c:v>
                </c:pt>
                <c:pt idx="180">
                  <c:v>4</c:v>
                </c:pt>
                <c:pt idx="181">
                  <c:v>4</c:v>
                </c:pt>
                <c:pt idx="182">
                  <c:v>4</c:v>
                </c:pt>
                <c:pt idx="183">
                  <c:v>4</c:v>
                </c:pt>
                <c:pt idx="184">
                  <c:v>4</c:v>
                </c:pt>
                <c:pt idx="185">
                  <c:v>4</c:v>
                </c:pt>
                <c:pt idx="186">
                  <c:v>4</c:v>
                </c:pt>
                <c:pt idx="187">
                  <c:v>4</c:v>
                </c:pt>
                <c:pt idx="188">
                  <c:v>4</c:v>
                </c:pt>
                <c:pt idx="189">
                  <c:v>4</c:v>
                </c:pt>
                <c:pt idx="190">
                  <c:v>4</c:v>
                </c:pt>
                <c:pt idx="191">
                  <c:v>4</c:v>
                </c:pt>
                <c:pt idx="192">
                  <c:v>4</c:v>
                </c:pt>
                <c:pt idx="193">
                  <c:v>4</c:v>
                </c:pt>
                <c:pt idx="194">
                  <c:v>0</c:v>
                </c:pt>
                <c:pt idx="195">
                  <c:v>4</c:v>
                </c:pt>
                <c:pt idx="196">
                  <c:v>4</c:v>
                </c:pt>
                <c:pt idx="197">
                  <c:v>4</c:v>
                </c:pt>
                <c:pt idx="198">
                  <c:v>4</c:v>
                </c:pt>
                <c:pt idx="199">
                  <c:v>4</c:v>
                </c:pt>
                <c:pt idx="200">
                  <c:v>4</c:v>
                </c:pt>
                <c:pt idx="201">
                  <c:v>4</c:v>
                </c:pt>
                <c:pt idx="202">
                  <c:v>4</c:v>
                </c:pt>
                <c:pt idx="203">
                  <c:v>4</c:v>
                </c:pt>
                <c:pt idx="204">
                  <c:v>4</c:v>
                </c:pt>
                <c:pt idx="205">
                  <c:v>4</c:v>
                </c:pt>
                <c:pt idx="206">
                  <c:v>4</c:v>
                </c:pt>
                <c:pt idx="207">
                  <c:v>4</c:v>
                </c:pt>
                <c:pt idx="208">
                  <c:v>4</c:v>
                </c:pt>
                <c:pt idx="209">
                  <c:v>0</c:v>
                </c:pt>
                <c:pt idx="210">
                  <c:v>3</c:v>
                </c:pt>
                <c:pt idx="211">
                  <c:v>3</c:v>
                </c:pt>
                <c:pt idx="212">
                  <c:v>3</c:v>
                </c:pt>
                <c:pt idx="213">
                  <c:v>3</c:v>
                </c:pt>
                <c:pt idx="214">
                  <c:v>3</c:v>
                </c:pt>
                <c:pt idx="215">
                  <c:v>3</c:v>
                </c:pt>
                <c:pt idx="216">
                  <c:v>3</c:v>
                </c:pt>
                <c:pt idx="217">
                  <c:v>3</c:v>
                </c:pt>
                <c:pt idx="218">
                  <c:v>3</c:v>
                </c:pt>
                <c:pt idx="219">
                  <c:v>3</c:v>
                </c:pt>
                <c:pt idx="220">
                  <c:v>3</c:v>
                </c:pt>
                <c:pt idx="221">
                  <c:v>3</c:v>
                </c:pt>
                <c:pt idx="222">
                  <c:v>3</c:v>
                </c:pt>
                <c:pt idx="223">
                  <c:v>3</c:v>
                </c:pt>
                <c:pt idx="224">
                  <c:v>0</c:v>
                </c:pt>
                <c:pt idx="225">
                  <c:v>4</c:v>
                </c:pt>
                <c:pt idx="226">
                  <c:v>4</c:v>
                </c:pt>
                <c:pt idx="227">
                  <c:v>4</c:v>
                </c:pt>
                <c:pt idx="228">
                  <c:v>4</c:v>
                </c:pt>
                <c:pt idx="229">
                  <c:v>4</c:v>
                </c:pt>
                <c:pt idx="230">
                  <c:v>4</c:v>
                </c:pt>
                <c:pt idx="231">
                  <c:v>4</c:v>
                </c:pt>
                <c:pt idx="232">
                  <c:v>4</c:v>
                </c:pt>
                <c:pt idx="233">
                  <c:v>4</c:v>
                </c:pt>
                <c:pt idx="234">
                  <c:v>4</c:v>
                </c:pt>
                <c:pt idx="235">
                  <c:v>4</c:v>
                </c:pt>
                <c:pt idx="236">
                  <c:v>4</c:v>
                </c:pt>
                <c:pt idx="237">
                  <c:v>4</c:v>
                </c:pt>
                <c:pt idx="238">
                  <c:v>4</c:v>
                </c:pt>
                <c:pt idx="239">
                  <c:v>0</c:v>
                </c:pt>
                <c:pt idx="240">
                  <c:v>4</c:v>
                </c:pt>
                <c:pt idx="241">
                  <c:v>4</c:v>
                </c:pt>
                <c:pt idx="242">
                  <c:v>4</c:v>
                </c:pt>
                <c:pt idx="243">
                  <c:v>4</c:v>
                </c:pt>
                <c:pt idx="244">
                  <c:v>4</c:v>
                </c:pt>
                <c:pt idx="245">
                  <c:v>4</c:v>
                </c:pt>
                <c:pt idx="246">
                  <c:v>4</c:v>
                </c:pt>
                <c:pt idx="247">
                  <c:v>4</c:v>
                </c:pt>
                <c:pt idx="248">
                  <c:v>4</c:v>
                </c:pt>
                <c:pt idx="249">
                  <c:v>4</c:v>
                </c:pt>
                <c:pt idx="250">
                  <c:v>4</c:v>
                </c:pt>
                <c:pt idx="251">
                  <c:v>4</c:v>
                </c:pt>
                <c:pt idx="252">
                  <c:v>4</c:v>
                </c:pt>
                <c:pt idx="253">
                  <c:v>4</c:v>
                </c:pt>
                <c:pt idx="254">
                  <c:v>0</c:v>
                </c:pt>
                <c:pt idx="255">
                  <c:v>4</c:v>
                </c:pt>
                <c:pt idx="256">
                  <c:v>4</c:v>
                </c:pt>
                <c:pt idx="257">
                  <c:v>4</c:v>
                </c:pt>
                <c:pt idx="258">
                  <c:v>4</c:v>
                </c:pt>
                <c:pt idx="259">
                  <c:v>4</c:v>
                </c:pt>
                <c:pt idx="260">
                  <c:v>4</c:v>
                </c:pt>
                <c:pt idx="261">
                  <c:v>4</c:v>
                </c:pt>
                <c:pt idx="262">
                  <c:v>4</c:v>
                </c:pt>
                <c:pt idx="263">
                  <c:v>4</c:v>
                </c:pt>
                <c:pt idx="264">
                  <c:v>4</c:v>
                </c:pt>
                <c:pt idx="265">
                  <c:v>4</c:v>
                </c:pt>
                <c:pt idx="266">
                  <c:v>4</c:v>
                </c:pt>
                <c:pt idx="267">
                  <c:v>4</c:v>
                </c:pt>
                <c:pt idx="268">
                  <c:v>4</c:v>
                </c:pt>
                <c:pt idx="269">
                  <c:v>0</c:v>
                </c:pt>
                <c:pt idx="270">
                  <c:v>3.5</c:v>
                </c:pt>
                <c:pt idx="271">
                  <c:v>3.5</c:v>
                </c:pt>
                <c:pt idx="272">
                  <c:v>3.5</c:v>
                </c:pt>
                <c:pt idx="273">
                  <c:v>3.5</c:v>
                </c:pt>
                <c:pt idx="274">
                  <c:v>3.5</c:v>
                </c:pt>
                <c:pt idx="275">
                  <c:v>3.5</c:v>
                </c:pt>
                <c:pt idx="276">
                  <c:v>3.5</c:v>
                </c:pt>
                <c:pt idx="277">
                  <c:v>3.5</c:v>
                </c:pt>
                <c:pt idx="278">
                  <c:v>3.5</c:v>
                </c:pt>
                <c:pt idx="279">
                  <c:v>3.5</c:v>
                </c:pt>
                <c:pt idx="280">
                  <c:v>3.5</c:v>
                </c:pt>
                <c:pt idx="281">
                  <c:v>3.5</c:v>
                </c:pt>
                <c:pt idx="282">
                  <c:v>3.5</c:v>
                </c:pt>
                <c:pt idx="283">
                  <c:v>3.5</c:v>
                </c:pt>
                <c:pt idx="284">
                  <c:v>0</c:v>
                </c:pt>
                <c:pt idx="285">
                  <c:v>3.5</c:v>
                </c:pt>
                <c:pt idx="286">
                  <c:v>3.5</c:v>
                </c:pt>
                <c:pt idx="287">
                  <c:v>3.5</c:v>
                </c:pt>
                <c:pt idx="288">
                  <c:v>3.5</c:v>
                </c:pt>
                <c:pt idx="289">
                  <c:v>3.5</c:v>
                </c:pt>
                <c:pt idx="290">
                  <c:v>3.5</c:v>
                </c:pt>
                <c:pt idx="291">
                  <c:v>3.5</c:v>
                </c:pt>
                <c:pt idx="292">
                  <c:v>3.5</c:v>
                </c:pt>
                <c:pt idx="293">
                  <c:v>3.5</c:v>
                </c:pt>
                <c:pt idx="294">
                  <c:v>3.5</c:v>
                </c:pt>
                <c:pt idx="295">
                  <c:v>3.5</c:v>
                </c:pt>
                <c:pt idx="296">
                  <c:v>3.5</c:v>
                </c:pt>
                <c:pt idx="297">
                  <c:v>3.5</c:v>
                </c:pt>
                <c:pt idx="298">
                  <c:v>3.5</c:v>
                </c:pt>
                <c:pt idx="299">
                  <c:v>0</c:v>
                </c:pt>
                <c:pt idx="300">
                  <c:v>4</c:v>
                </c:pt>
                <c:pt idx="301">
                  <c:v>4</c:v>
                </c:pt>
                <c:pt idx="302">
                  <c:v>4</c:v>
                </c:pt>
                <c:pt idx="303">
                  <c:v>4</c:v>
                </c:pt>
                <c:pt idx="304">
                  <c:v>4</c:v>
                </c:pt>
                <c:pt idx="305">
                  <c:v>4</c:v>
                </c:pt>
                <c:pt idx="306">
                  <c:v>4</c:v>
                </c:pt>
                <c:pt idx="307">
                  <c:v>4</c:v>
                </c:pt>
                <c:pt idx="308">
                  <c:v>4</c:v>
                </c:pt>
                <c:pt idx="309">
                  <c:v>4</c:v>
                </c:pt>
                <c:pt idx="310">
                  <c:v>4</c:v>
                </c:pt>
                <c:pt idx="311">
                  <c:v>4</c:v>
                </c:pt>
                <c:pt idx="312">
                  <c:v>4</c:v>
                </c:pt>
                <c:pt idx="313">
                  <c:v>4</c:v>
                </c:pt>
                <c:pt idx="314">
                  <c:v>0</c:v>
                </c:pt>
                <c:pt idx="315">
                  <c:v>3.5</c:v>
                </c:pt>
                <c:pt idx="316">
                  <c:v>3.5</c:v>
                </c:pt>
                <c:pt idx="317">
                  <c:v>3.5</c:v>
                </c:pt>
                <c:pt idx="318">
                  <c:v>3.5</c:v>
                </c:pt>
                <c:pt idx="319">
                  <c:v>3.5</c:v>
                </c:pt>
                <c:pt idx="320">
                  <c:v>3.5</c:v>
                </c:pt>
                <c:pt idx="321">
                  <c:v>3.5</c:v>
                </c:pt>
                <c:pt idx="322">
                  <c:v>3.5</c:v>
                </c:pt>
                <c:pt idx="323">
                  <c:v>3.5</c:v>
                </c:pt>
                <c:pt idx="324">
                  <c:v>3.5</c:v>
                </c:pt>
                <c:pt idx="325">
                  <c:v>3.5</c:v>
                </c:pt>
                <c:pt idx="326">
                  <c:v>3.5</c:v>
                </c:pt>
                <c:pt idx="327">
                  <c:v>3.5</c:v>
                </c:pt>
                <c:pt idx="328">
                  <c:v>3.5</c:v>
                </c:pt>
                <c:pt idx="329">
                  <c:v>0</c:v>
                </c:pt>
                <c:pt idx="330">
                  <c:v>3</c:v>
                </c:pt>
                <c:pt idx="331">
                  <c:v>3</c:v>
                </c:pt>
                <c:pt idx="332">
                  <c:v>3</c:v>
                </c:pt>
                <c:pt idx="333">
                  <c:v>3</c:v>
                </c:pt>
                <c:pt idx="334">
                  <c:v>3</c:v>
                </c:pt>
                <c:pt idx="335">
                  <c:v>3</c:v>
                </c:pt>
                <c:pt idx="336">
                  <c:v>3</c:v>
                </c:pt>
                <c:pt idx="337">
                  <c:v>3</c:v>
                </c:pt>
                <c:pt idx="338">
                  <c:v>3</c:v>
                </c:pt>
                <c:pt idx="339">
                  <c:v>3</c:v>
                </c:pt>
                <c:pt idx="340">
                  <c:v>3</c:v>
                </c:pt>
                <c:pt idx="341">
                  <c:v>3</c:v>
                </c:pt>
                <c:pt idx="342">
                  <c:v>3</c:v>
                </c:pt>
                <c:pt idx="343">
                  <c:v>3</c:v>
                </c:pt>
                <c:pt idx="344">
                  <c:v>0</c:v>
                </c:pt>
                <c:pt idx="345">
                  <c:v>3.5</c:v>
                </c:pt>
                <c:pt idx="346">
                  <c:v>3.5</c:v>
                </c:pt>
                <c:pt idx="347">
                  <c:v>3.5</c:v>
                </c:pt>
                <c:pt idx="348">
                  <c:v>3.5</c:v>
                </c:pt>
                <c:pt idx="349">
                  <c:v>3.5</c:v>
                </c:pt>
                <c:pt idx="350">
                  <c:v>3.5</c:v>
                </c:pt>
                <c:pt idx="351">
                  <c:v>3.5</c:v>
                </c:pt>
                <c:pt idx="352">
                  <c:v>3.5</c:v>
                </c:pt>
                <c:pt idx="353">
                  <c:v>3.5</c:v>
                </c:pt>
                <c:pt idx="354">
                  <c:v>3.5</c:v>
                </c:pt>
                <c:pt idx="355">
                  <c:v>3.5</c:v>
                </c:pt>
                <c:pt idx="356">
                  <c:v>3.5</c:v>
                </c:pt>
                <c:pt idx="357">
                  <c:v>3.5</c:v>
                </c:pt>
                <c:pt idx="358">
                  <c:v>3.5</c:v>
                </c:pt>
                <c:pt idx="359">
                  <c:v>0</c:v>
                </c:pt>
                <c:pt idx="360">
                  <c:v>3</c:v>
                </c:pt>
                <c:pt idx="361">
                  <c:v>3</c:v>
                </c:pt>
                <c:pt idx="362">
                  <c:v>3</c:v>
                </c:pt>
                <c:pt idx="363">
                  <c:v>3</c:v>
                </c:pt>
                <c:pt idx="364">
                  <c:v>3</c:v>
                </c:pt>
                <c:pt idx="365">
                  <c:v>3</c:v>
                </c:pt>
                <c:pt idx="366">
                  <c:v>3</c:v>
                </c:pt>
                <c:pt idx="367">
                  <c:v>3</c:v>
                </c:pt>
                <c:pt idx="368">
                  <c:v>3</c:v>
                </c:pt>
                <c:pt idx="369">
                  <c:v>3</c:v>
                </c:pt>
                <c:pt idx="370">
                  <c:v>3</c:v>
                </c:pt>
                <c:pt idx="371">
                  <c:v>3</c:v>
                </c:pt>
                <c:pt idx="372">
                  <c:v>3</c:v>
                </c:pt>
                <c:pt idx="373">
                  <c:v>3</c:v>
                </c:pt>
                <c:pt idx="374">
                  <c:v>0</c:v>
                </c:pt>
                <c:pt idx="375">
                  <c:v>4</c:v>
                </c:pt>
                <c:pt idx="376">
                  <c:v>4</c:v>
                </c:pt>
                <c:pt idx="377">
                  <c:v>4</c:v>
                </c:pt>
                <c:pt idx="378">
                  <c:v>4</c:v>
                </c:pt>
                <c:pt idx="379">
                  <c:v>4</c:v>
                </c:pt>
                <c:pt idx="380">
                  <c:v>4</c:v>
                </c:pt>
                <c:pt idx="381">
                  <c:v>4</c:v>
                </c:pt>
                <c:pt idx="382">
                  <c:v>4</c:v>
                </c:pt>
                <c:pt idx="383">
                  <c:v>4</c:v>
                </c:pt>
                <c:pt idx="384">
                  <c:v>4</c:v>
                </c:pt>
                <c:pt idx="385">
                  <c:v>4</c:v>
                </c:pt>
                <c:pt idx="386">
                  <c:v>4</c:v>
                </c:pt>
                <c:pt idx="387">
                  <c:v>4</c:v>
                </c:pt>
                <c:pt idx="388">
                  <c:v>4</c:v>
                </c:pt>
                <c:pt idx="389">
                  <c:v>0</c:v>
                </c:pt>
                <c:pt idx="390">
                  <c:v>3.5</c:v>
                </c:pt>
                <c:pt idx="391">
                  <c:v>3.5</c:v>
                </c:pt>
                <c:pt idx="392">
                  <c:v>3.5</c:v>
                </c:pt>
                <c:pt idx="393">
                  <c:v>3.5</c:v>
                </c:pt>
                <c:pt idx="394">
                  <c:v>3.5</c:v>
                </c:pt>
                <c:pt idx="395">
                  <c:v>3.5</c:v>
                </c:pt>
                <c:pt idx="396">
                  <c:v>3.5</c:v>
                </c:pt>
                <c:pt idx="397">
                  <c:v>3.5</c:v>
                </c:pt>
                <c:pt idx="398">
                  <c:v>3.5</c:v>
                </c:pt>
                <c:pt idx="399">
                  <c:v>3.5</c:v>
                </c:pt>
                <c:pt idx="400">
                  <c:v>3.5</c:v>
                </c:pt>
                <c:pt idx="401">
                  <c:v>3.5</c:v>
                </c:pt>
                <c:pt idx="402">
                  <c:v>3.5</c:v>
                </c:pt>
                <c:pt idx="403">
                  <c:v>3.5</c:v>
                </c:pt>
                <c:pt idx="404">
                  <c:v>0</c:v>
                </c:pt>
                <c:pt idx="405">
                  <c:v>2</c:v>
                </c:pt>
                <c:pt idx="406">
                  <c:v>2</c:v>
                </c:pt>
                <c:pt idx="407">
                  <c:v>2</c:v>
                </c:pt>
                <c:pt idx="408">
                  <c:v>2</c:v>
                </c:pt>
                <c:pt idx="409">
                  <c:v>2</c:v>
                </c:pt>
                <c:pt idx="410">
                  <c:v>2</c:v>
                </c:pt>
                <c:pt idx="411">
                  <c:v>2</c:v>
                </c:pt>
                <c:pt idx="412">
                  <c:v>2</c:v>
                </c:pt>
                <c:pt idx="413">
                  <c:v>2</c:v>
                </c:pt>
                <c:pt idx="414">
                  <c:v>2</c:v>
                </c:pt>
                <c:pt idx="415">
                  <c:v>2</c:v>
                </c:pt>
                <c:pt idx="416">
                  <c:v>2</c:v>
                </c:pt>
                <c:pt idx="417">
                  <c:v>2</c:v>
                </c:pt>
                <c:pt idx="418">
                  <c:v>2</c:v>
                </c:pt>
                <c:pt idx="419">
                  <c:v>0</c:v>
                </c:pt>
                <c:pt idx="420">
                  <c:v>4</c:v>
                </c:pt>
                <c:pt idx="421">
                  <c:v>4</c:v>
                </c:pt>
                <c:pt idx="422">
                  <c:v>4</c:v>
                </c:pt>
                <c:pt idx="423">
                  <c:v>4</c:v>
                </c:pt>
                <c:pt idx="424">
                  <c:v>4</c:v>
                </c:pt>
                <c:pt idx="425">
                  <c:v>4</c:v>
                </c:pt>
                <c:pt idx="426">
                  <c:v>4</c:v>
                </c:pt>
                <c:pt idx="427">
                  <c:v>4</c:v>
                </c:pt>
                <c:pt idx="428">
                  <c:v>4</c:v>
                </c:pt>
                <c:pt idx="429">
                  <c:v>4</c:v>
                </c:pt>
                <c:pt idx="430">
                  <c:v>4</c:v>
                </c:pt>
                <c:pt idx="431">
                  <c:v>4</c:v>
                </c:pt>
                <c:pt idx="432">
                  <c:v>4</c:v>
                </c:pt>
                <c:pt idx="433">
                  <c:v>4</c:v>
                </c:pt>
                <c:pt idx="434">
                  <c:v>0</c:v>
                </c:pt>
                <c:pt idx="435">
                  <c:v>3.5</c:v>
                </c:pt>
                <c:pt idx="436">
                  <c:v>3.5</c:v>
                </c:pt>
                <c:pt idx="437">
                  <c:v>3.5</c:v>
                </c:pt>
                <c:pt idx="438">
                  <c:v>3.5</c:v>
                </c:pt>
                <c:pt idx="439">
                  <c:v>3.5</c:v>
                </c:pt>
                <c:pt idx="440">
                  <c:v>3.5</c:v>
                </c:pt>
                <c:pt idx="441">
                  <c:v>3.5</c:v>
                </c:pt>
                <c:pt idx="442">
                  <c:v>3.5</c:v>
                </c:pt>
                <c:pt idx="443">
                  <c:v>3.5</c:v>
                </c:pt>
                <c:pt idx="444">
                  <c:v>3.5</c:v>
                </c:pt>
                <c:pt idx="445">
                  <c:v>3.5</c:v>
                </c:pt>
                <c:pt idx="446">
                  <c:v>3.5</c:v>
                </c:pt>
                <c:pt idx="447">
                  <c:v>3.5</c:v>
                </c:pt>
                <c:pt idx="448">
                  <c:v>3.5</c:v>
                </c:pt>
                <c:pt idx="449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A5B-49E9-AB27-01FD2826811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3673128"/>
        <c:axId val="203680016"/>
      </c:radarChart>
      <c:catAx>
        <c:axId val="203673128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203680016"/>
        <c:crosses val="autoZero"/>
        <c:auto val="1"/>
        <c:lblAlgn val="ctr"/>
        <c:lblOffset val="100"/>
        <c:noMultiLvlLbl val="0"/>
      </c:catAx>
      <c:valAx>
        <c:axId val="203680016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20367312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1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C3F3993-6451-476C-2405-A5C553CE45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DA444B9E-CEE6-44E9-5E06-761B28421D3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D2BB674-3F55-5ACC-DE82-F237A57539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E369491-E986-0BC2-BFAA-B993644466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A4D4047-AE97-BF30-D9BF-2241645C28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289173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AE01FD6-F31F-00FF-9CD8-0A957DA611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F6A0FB5-5BD9-6A99-3322-B5171B428CF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D5E2931-2BFA-F85D-8EF5-366052C570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56683AA-B801-475D-F889-77CE41A5D2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CB0FF77-38D6-F539-56DF-22FDB21121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850957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1D6E5D38-D5CA-B9DC-9A45-ECC1795092B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E66F8004-DC68-91DB-FAE4-0E68A460C24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3D66AB3A-2FDE-A12F-4C88-21B022610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743026E-1562-D77D-EC5E-206EEE332E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6646FA8-6884-3E1B-4526-515EDE9105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51545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A0B1FD-31D4-1CB8-DDB5-5FE2B87468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9F368A7-1E54-6E65-7A95-AFF84E50795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6699694-E931-B310-4336-85C9CC41C5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3E2DC8C-883C-BA32-D66B-A8D1CD27AA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886DAFA-0051-C4EE-B3A4-4197774C86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548225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682200F-F50A-1054-674D-435D28065A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C62BB2EC-CA55-EB9F-B680-4B48249463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9E33333-DB84-F018-4F3B-CC87457CC4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1C0A0E8-0961-79D7-FBA3-64AE5DC15D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DC9F4B7-7E2D-E7BD-6C2A-03D1B74277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500465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0A5403-3426-7642-4017-9E5021B341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8596C57-0DBD-DBA2-EB17-8FECD2D38FD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A09338C6-2271-7A8F-06E7-CAD30A1AB7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5CCADCC1-08C2-725C-A9C4-3973ED5B55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884F160-AFB7-B758-FE1C-B2E5929708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BC14B679-5BCE-3C9A-C935-CB95B20D84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186363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AEB3C3-0B67-B13B-E058-B58F097442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3EC02E72-32C5-4D38-D812-7B1FBBC1CC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44421A9F-D1A4-AE9F-217C-515C6118C6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176971A3-BF46-D14B-9EDB-16F2631676D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4C3C71DB-0816-AB34-C550-023D6FA863F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9FE49974-77B9-98C0-CBC8-AD1C6573C4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D6715C3A-42F0-A2C8-F071-3184D21B6C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32705FAF-1CC4-4423-F8D0-AA5223364B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15059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B4DAE0-DCF8-6543-7F24-99A6C1953B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230B3C76-D1BC-DBA4-288E-E4BA7D3D2A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82E3EF46-4C42-39C2-1DFF-2BE5B52A80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C78A94DB-8D9F-3293-35E0-51B53F7D7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19504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6385A433-4A5F-4E79-E740-65E216ED19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50E2B63F-F412-64C2-4D40-163FE979C1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145013A4-03F9-8701-C17C-CA8396ED9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24070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A43C555-16B9-5141-FAC3-4825FE65DE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66774F6-5DD4-165D-F845-ACBB4475A3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161E475-ABAD-CDBD-C220-EBB044F5F43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8F901B5-7216-38BA-FAA8-9603B6F7A6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B352422-3C22-9514-C6D3-DF6D078049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689A6A9-8653-1B0B-3619-DBCC9D7EC8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68833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24EA9A-2E24-8302-FCCE-AF5E57E601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DF5E5F07-2249-BFBD-26A5-06F9924F402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6D853BB-EB45-BB80-BBF9-987EFA6CCE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438D721-02D5-BEDA-1C6E-09650E4414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F63DECB9-FB71-AA21-BA19-6A36D3D93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0C35330B-4542-CC4B-6BD8-000057AA7D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695466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1B150BE1-FA7D-C187-673D-1FE97D99A1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14C71C85-1134-5919-66F9-D049706E4C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78C1D48-183A-CB13-7D0B-ECC4B7AD38A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030F5-6F8D-4718-B69A-8757F6860129}" type="datetimeFigureOut">
              <a:rPr lang="de-DE" smtClean="0"/>
              <a:t>13.07.2022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4EE5164-FE65-3A29-709F-5C904390C1E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C66B15D-5370-2CDF-B3BD-4F7C403F1DA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275B22-01B4-4AD7-8E17-CC4BD5579EE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1715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Dimensionen und Indizes">
            <a:extLst>
              <a:ext uri="{FF2B5EF4-FFF2-40B4-BE49-F238E27FC236}">
                <a16:creationId xmlns:a16="http://schemas.microsoft.com/office/drawing/2014/main" id="{5F9FE8B8-F090-4F0D-4EC8-228D07901B53}"/>
              </a:ext>
            </a:extLst>
          </p:cNvPr>
          <p:cNvPicPr preferRelativeResize="0"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64626" y="189000"/>
            <a:ext cx="6480000" cy="6480000"/>
          </a:xfrm>
          <a:prstGeom prst="rect">
            <a:avLst/>
          </a:prstGeom>
        </p:spPr>
      </p:pic>
      <p:graphicFrame>
        <p:nvGraphicFramePr>
          <p:cNvPr id="7" name="&quot;Radar&quot;">
            <a:extLst>
              <a:ext uri="{FF2B5EF4-FFF2-40B4-BE49-F238E27FC236}">
                <a16:creationId xmlns:a16="http://schemas.microsoft.com/office/drawing/2014/main" id="{D3DC2A00-EFC5-D9E5-6D43-25C42208E34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201849328"/>
              </p:ext>
            </p:extLst>
          </p:nvPr>
        </p:nvGraphicFramePr>
        <p:xfrm>
          <a:off x="3567374" y="909000"/>
          <a:ext cx="5040000" cy="504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Mittelpunkt">
            <a:extLst>
              <a:ext uri="{FF2B5EF4-FFF2-40B4-BE49-F238E27FC236}">
                <a16:creationId xmlns:a16="http://schemas.microsoft.com/office/drawing/2014/main" id="{16D7C1DF-9188-EAF7-0E6D-2FF8EC89CDC2}"/>
              </a:ext>
            </a:extLst>
          </p:cNvPr>
          <p:cNvSpPr/>
          <p:nvPr/>
        </p:nvSpPr>
        <p:spPr>
          <a:xfrm>
            <a:off x="5870626" y="3195000"/>
            <a:ext cx="468000" cy="46800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488460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Fabian Will</dc:creator>
  <cp:lastModifiedBy>Fabian Will</cp:lastModifiedBy>
  <cp:revision>9</cp:revision>
  <dcterms:created xsi:type="dcterms:W3CDTF">2022-07-12T14:24:41Z</dcterms:created>
  <dcterms:modified xsi:type="dcterms:W3CDTF">2022-07-13T08:06:13Z</dcterms:modified>
</cp:coreProperties>
</file>

<file path=docProps/thumbnail.jpeg>
</file>